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3"/>
  </p:notesMasterIdLst>
  <p:sldIdLst>
    <p:sldId id="257" r:id="rId2"/>
    <p:sldId id="287" r:id="rId3"/>
    <p:sldId id="286" r:id="rId4"/>
    <p:sldId id="345" r:id="rId5"/>
    <p:sldId id="513" r:id="rId6"/>
    <p:sldId id="272" r:id="rId7"/>
    <p:sldId id="518" r:id="rId8"/>
    <p:sldId id="519" r:id="rId9"/>
    <p:sldId id="268" r:id="rId10"/>
    <p:sldId id="294" r:id="rId11"/>
    <p:sldId id="520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4" autoAdjust="0"/>
    <p:restoredTop sz="87071" autoAdjust="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orient="horz" pos="3127"/>
        <p:guide pos="214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4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07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94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44881/1/form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ca.kontu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82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РЕКОМЕНДАЦИИ ПО ОБЕСПЕЧЕНИЮ БЕЗОПАСНОЙ РАБОТЫ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обновлениями анти­вирусной 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                                      как интернет-браузер,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                       ис­точников 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3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DC8FBCF-9DA3-4B9B-8405-A8C27536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ВОЗМОЖЕНОСТИ УСТАНОВЛЕНИЯ ГРАЖДАНИНОМ ЗАПРЕТА НА ЗАКЛЮЧЕНИЕ С НИМ ДОГОВОРОВ ПОТРЕБИТЕЛЬСКОГО КРЕДИТА (ЗАЙМА)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A775752F-CE96-4D8E-9113-5C4B8052F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 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кредиты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установить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человеку нужно: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Авторизоваться на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портале Госуслуги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Сделать это можно также с помощью квалифицированной электронной подписи.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Нажать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кредит». Эта кнопка высвечивается на главной странице «Госуслуг» или в разделе «Установление запрета на получение кредита».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Форма на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самозапрет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проверки данных, нужно выбрать полный запрет на кредиты либо частичный запрет.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4.Подписать заявление с помощью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электронной подписи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 течение двух дней в личный кабинет Госуслуг придет уведомление о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самозапрете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Действовать он начнет на следующий день после этого сообщения. 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C0194363-5E27-43FB-BB48-34D8BA5FDC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18" b="15375"/>
          <a:stretch/>
        </p:blipFill>
        <p:spPr>
          <a:xfrm>
            <a:off x="4656331" y="3977680"/>
            <a:ext cx="4160940" cy="267744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70288AD-4D69-4636-8ECD-E1C6C66D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DB19E0A3-737B-4459-9FFD-003D3E80F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1186046"/>
              </p:ext>
            </p:extLst>
          </p:nvPr>
        </p:nvGraphicFramePr>
        <p:xfrm>
          <a:off x="348770" y="2420888"/>
          <a:ext cx="4160940" cy="2304256"/>
        </p:xfrm>
        <a:graphic>
          <a:graphicData uri="http://schemas.openxmlformats.org/drawingml/2006/table">
            <a:tbl>
              <a:tblPr/>
              <a:tblGrid>
                <a:gridCol w="4160940">
                  <a:extLst>
                    <a:ext uri="{9D8B030D-6E8A-4147-A177-3AD203B41FA5}">
                      <a16:colId xmlns:a16="http://schemas.microsoft.com/office/drawing/2014/main" xmlns="" val="2174050733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374472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0CFE359-C171-4FC9-AD91-11DEBB004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331" y="1205735"/>
            <a:ext cx="4160940" cy="26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02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от­ключён, связаться с его родственниками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представителем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органов, узнать, из какого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подразделения, действительно ли родствен­ник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782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b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или 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держат на линии. Когда это надоедает, Вы отключаетесь – и 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НА САМОМ ДЕЛЕ: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– это не звонить по незнакомым номерам!</a:t>
            </a:r>
          </a:p>
          <a:p>
            <a:pPr marL="12700" marR="12700" indent="-25400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следует объяс­нить, что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сообщения с незнакомых номеров реагировать нельзя, это могут быть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xmlns="" val="224543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«ВЫИГРЫШ» В ЛОТЕРЕЮ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   </a:t>
            </a:r>
            <a:r>
              <a:rPr lang="ru-RU" sz="1200" dirty="0">
                <a:latin typeface="Times New Roman"/>
              </a:rPr>
              <a:t>Мошенники 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br>
              <a:rPr lang="ru-RU" sz="1200" dirty="0">
                <a:effectLst/>
                <a:latin typeface="Times New Roman"/>
              </a:rPr>
            </a:br>
            <a:r>
              <a:rPr lang="ru-RU" sz="1200" dirty="0">
                <a:effectLst/>
                <a:latin typeface="Times New Roman"/>
              </a:rPr>
              <a:t>Вам 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раньше мошенники звонили людям                            по телефону и 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или по электронной почте, то сейчас им достаточно создать группу в социальной сети или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мессенджере 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Необходимо 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br>
              <a:rPr lang="ru-RU" sz="1200" dirty="0">
                <a:solidFill>
                  <a:srgbClr val="FF0000"/>
                </a:solidFill>
                <a:latin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Times New Roman"/>
              </a:rPr>
              <a:t>а 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средств на 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Если 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обратиться в 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Отговорка, что «чек потерян» скорее всего свидетельствует о 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01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0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Обычно таким образом обманывают потерпевших  от преступлений. Им звонят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говорят, что правительством выделена значительная компенсация для тех, кто пострадал от финансовых пирамид и других мошенничеств. Но, чтобы получить деньги, нужно якобы заплатить 1% от 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поддавайтесь 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1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СВЯЗАННЫЕ С ПРОВЕДЕНИЕМ ЧАСТИЧНОЙ МОБИЛИЗАЦИИ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предложением на платной основе услуг по обжалованию действий, связанных с нарушениями в ходе 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за денежное вознаграждение «освобождение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предоставлении услуг по переводу из «первой очереди призыва» в «третью очередь призыва», оформлении отсрочки от призыва с использованием поддельных документов (справки о болезни, дипломы IT-специалиста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по специальности, не подпадающей под частичную мобилизацию;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уголовной ответственностью за перевод денег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якобы, для участников специальной военной операции и беженцев или «перевода» денежных средств в фонд «Вернись живым»;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«оказании помощи» в переезде граждан из Украины на территорию Российской Федерации за денежное вознаграждение.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</a:p>
        </p:txBody>
      </p:sp>
    </p:spTree>
    <p:extLst>
      <p:ext uri="{BB962C8B-B14F-4D97-AF65-F5344CB8AC3E}">
        <p14:creationId xmlns:p14="http://schemas.microsoft.com/office/powerpoint/2010/main" xmlns="" val="96384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Вам 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                   её 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38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банка», то попросите «сотрудника» набрать Вам через пять минут. Прервав разговор с 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60342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13144</TotalTime>
  <Words>999</Words>
  <Application>Microsoft Office PowerPoint</Application>
  <PresentationFormat>Экран (4:3)</PresentationFormat>
  <Paragraphs>137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Слайд 9</vt:lpstr>
      <vt:lpstr>Слайд 10</vt:lpstr>
      <vt:lpstr>О ВОЗМОЖЕНОСТИ УСТАНОВЛЕНИЯ ГРАЖДАНИНОМ ЗАПРЕТА НА ЗАКЛЮЧЕНИЕ С НИМ ДОГОВОРОВ ПОТРЕБИТЕЛЬСКОГО КРЕДИТА (ЗАЙМА)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Пользователь Windows</cp:lastModifiedBy>
  <cp:revision>1639</cp:revision>
  <cp:lastPrinted>2022-11-16T16:13:35Z</cp:lastPrinted>
  <dcterms:created xsi:type="dcterms:W3CDTF">2022-04-08T07:35:34Z</dcterms:created>
  <dcterms:modified xsi:type="dcterms:W3CDTF">2025-05-28T16:26:32Z</dcterms:modified>
</cp:coreProperties>
</file>